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88163" cy="100187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104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5"/>
          </a:xfrm>
          <a:prstGeom prst="rect">
            <a:avLst/>
          </a:prstGeom>
        </p:spPr>
        <p:txBody>
          <a:bodyPr vert="horz" lIns="93433" tIns="46717" rIns="93433" bIns="46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5"/>
          </a:xfrm>
          <a:prstGeom prst="rect">
            <a:avLst/>
          </a:prstGeom>
        </p:spPr>
        <p:txBody>
          <a:bodyPr vert="horz" lIns="93433" tIns="46717" rIns="93433" bIns="46717" rtlCol="0"/>
          <a:lstStyle>
            <a:lvl1pPr algn="r">
              <a:defRPr sz="1200"/>
            </a:lvl1pPr>
          </a:lstStyle>
          <a:p>
            <a:fld id="{F45F79C5-26AE-4591-A0EE-C53238871AB5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33" tIns="46717" rIns="93433" bIns="4671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3433" tIns="46717" rIns="93433" bIns="46717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0935"/>
          </a:xfrm>
          <a:prstGeom prst="rect">
            <a:avLst/>
          </a:prstGeom>
        </p:spPr>
        <p:txBody>
          <a:bodyPr vert="horz" lIns="93433" tIns="46717" rIns="93433" bIns="46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0935"/>
          </a:xfrm>
          <a:prstGeom prst="rect">
            <a:avLst/>
          </a:prstGeom>
        </p:spPr>
        <p:txBody>
          <a:bodyPr vert="horz" lIns="93433" tIns="46717" rIns="93433" bIns="46717" rtlCol="0" anchor="b"/>
          <a:lstStyle>
            <a:lvl1pPr algn="r">
              <a:defRPr sz="1200"/>
            </a:lvl1pPr>
          </a:lstStyle>
          <a:p>
            <a:fld id="{9AFA8B05-4F38-4B54-A67A-2F81B20FD0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87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FA8B05-4F38-4B54-A67A-2F81B20FD0E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047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39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116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742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98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155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325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597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597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618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53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491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E9007-130E-4D3F-B73A-E8797BA2512A}" type="datetimeFigureOut">
              <a:rPr lang="ko-KR" altLang="en-US" smtClean="0"/>
              <a:t>2021-08-26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61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832"/>
            <a:ext cx="9144000" cy="6875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680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1763688" y="1916832"/>
            <a:ext cx="648072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646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591"/>
            <a:ext cx="9144000" cy="688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795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909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406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86"/>
            <a:ext cx="9160305" cy="684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388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</Words>
  <Application>Microsoft Office PowerPoint</Application>
  <PresentationFormat>화면 슬라이드 쇼(4:3)</PresentationFormat>
  <Paragraphs>1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moon</dc:creator>
  <cp:lastModifiedBy>Administrator</cp:lastModifiedBy>
  <cp:revision>3</cp:revision>
  <cp:lastPrinted>2021-08-25T22:58:33Z</cp:lastPrinted>
  <dcterms:created xsi:type="dcterms:W3CDTF">2015-03-03T05:57:27Z</dcterms:created>
  <dcterms:modified xsi:type="dcterms:W3CDTF">2021-08-25T22:58:54Z</dcterms:modified>
</cp:coreProperties>
</file>